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" y="3052762"/>
            <a:ext cx="121634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76672"/>
            <a:ext cx="727710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5294"/>
            <a:ext cx="115062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0790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89708"/>
            <a:ext cx="9505056" cy="54516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19383"/>
            <a:ext cx="10081120" cy="542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84772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252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288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1137"/>
            <a:ext cx="117443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95425"/>
            <a:ext cx="110490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2354"/>
            <a:ext cx="10729192" cy="556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297144" cy="54879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017049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3168" y="4017049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9224" y="501317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752600"/>
            <a:ext cx="88296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09775"/>
            <a:ext cx="115538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6681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2024"/>
            <a:ext cx="11017224" cy="5531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00250"/>
            <a:ext cx="116300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9232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3488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009112" cy="5948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5644"/>
            <a:ext cx="115538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09762"/>
            <a:ext cx="117538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84482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9682" y="303701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95487"/>
            <a:ext cx="108108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3441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6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870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28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90662"/>
            <a:ext cx="107442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8999"/>
            <a:ext cx="10225136" cy="1938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8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537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34" y="4121993"/>
            <a:ext cx="107061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4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95500"/>
            <a:ext cx="108108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57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1725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34076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401062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53128" cy="540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93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727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451510"/>
            <a:ext cx="10340727" cy="2785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2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04950"/>
            <a:ext cx="109347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2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38337"/>
            <a:ext cx="116205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1683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7183" y="3062725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726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6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14512"/>
            <a:ext cx="115347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00719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31577"/>
            <a:ext cx="10153128" cy="56817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06896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6716" y="4064383"/>
            <a:ext cx="2227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1718" y="5106104"/>
            <a:ext cx="2227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509837"/>
            <a:ext cx="109347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89" y="4437112"/>
            <a:ext cx="116395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242088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3610" y="4400159"/>
            <a:ext cx="20209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5458" y="5592352"/>
            <a:ext cx="20209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62409"/>
            <a:ext cx="9001000" cy="596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2025-12-02T22:05:24Z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